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685F10-E65D-96AD-7D71-D25ABEC86F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611E97F-37A4-03D2-9B70-ABEA6DA9A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44FE3FF-EE66-B903-96BB-3FBC505C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67B344-78AD-E6D6-22B4-A0E51D326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2091AA-0948-13EF-2193-661E4EFE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4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6A2217-F8A7-4E4E-12C5-50B722677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EA43F9E-F9FD-AF79-53BF-1496A2009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457C8E-D261-951B-93FA-55440E164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CE2E34C-C0EA-D8B5-E4DA-1629C572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0D3B40-5072-AB9B-E33E-3682004DB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114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940DF5B-4493-C005-C16B-60F8EB1CF6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C12677D-6079-8ED8-1A2B-EB6A0D1714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6EDE11-8AAE-EA7E-E65A-96B1F7D9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763F494-A1C9-DA51-0BC1-4376DFD4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C68F8A-AAE9-15F7-7753-90D0264CB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702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C62803-2009-40DA-8DFC-DDD1E228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74EAEBA-5505-DBE8-E1D7-B77B0B06C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76BF338-575B-8395-A4E7-175C60148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0BD7741-5457-CB62-5165-E65175D9A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055479-1EFB-565B-D96A-81C6166A4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20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8120066-3688-0802-10A3-23370CAFD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1024AD3-0428-D2B9-E688-982C6E823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BED6FF2-080D-F637-7E14-8F8B93B90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A8A61E1-0B86-F18A-F72E-450C6FA86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0F06B4C-679F-EC3A-EA8C-6232D57C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5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9DCE84-5F11-7498-0C04-DBAD1B99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9FE117-A538-9995-2052-02CD576C58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C1C617E-A633-072B-B022-2615B483E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196AAAC-83AB-0FAC-7CAC-0BE10F445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DC8E34E-16B9-4770-24AE-1CF676570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08811-989C-8FE9-51F9-C7AC73F3B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8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AF4852-632F-8E8A-404A-36F95ADF1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7B6242D-1731-7B46-85B4-008802DFD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5BC94CF-59D6-B03D-9815-89FC5A1B5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47DF473-3ED4-CA41-F1E5-49BA1D27A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7512136-F06C-E433-3BA5-E1ECF16B77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0588279-0D39-0A17-0ED7-8601EAA2F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3609DD6-9342-A068-43C7-CFE03316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5B7CF19-5D00-4768-55D3-E89637C17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01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C48406-AC75-B68D-FC5A-5E8E6B59C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2F24074-05A9-7723-1C55-DBE6ADD3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968A850-E8AD-4D59-5A3A-6ABFE4CC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8B2FD3AA-C258-FECC-EC18-4B9E274C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56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F86121D-C214-6997-1199-9045C8927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EFACBA0-8FE7-135E-974B-D8EACE1C7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2AC97B-5E65-1F6A-C116-95838C004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9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E99F6B7-0387-52B3-979E-40D07D61F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14908B9-3F9C-AABD-BB4D-C20A009FD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A91B6C6-76C6-2910-0747-ED8CCBB30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14E9CF-73A1-3AC4-07A7-863C49C7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1178849-AB3D-456F-DD3F-173D4DB03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B5E3082-F2DF-B204-3E7D-0F78D1B9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182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B52492-EAAC-52B8-2969-D3B933D87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7DB7DC-9A79-E9B9-58C4-2F5BEF5B23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66607C3-A07C-7E80-A722-713B5756E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A467557-FE51-3272-013E-7D111F622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14D64A-772A-3429-C0E5-259F7FFE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AAB8871-1F0F-FA10-3B73-66615AAB9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17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B1B51D8-B82C-C905-439F-A213D910A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2AED2A-EE95-06EA-26C3-DA8FBD4E6E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C41740-0227-E987-A1B6-FB1924B4C0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36172-8865-44D0-91BD-3F652EFB6361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ED79708-3DC6-DE61-7969-200DEC13A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5F28ED-D2B8-D4FD-B840-905B295DC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ECA28-76F9-4BF2-BF33-7EEE424BF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0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20" Type="http://schemas.openxmlformats.org/officeDocument/2006/relationships/image" Target="../media/image19.png"/><Relationship Id="rId41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34" y="1473200"/>
            <a:ext cx="11497733" cy="48514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8067" y="1811867"/>
            <a:ext cx="1667933" cy="1143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867" y="5257800"/>
            <a:ext cx="2294467" cy="1143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37867" y="2954867"/>
            <a:ext cx="2294467" cy="11430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7200" y="4106333"/>
            <a:ext cx="1938867" cy="11430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37267" y="2362200"/>
            <a:ext cx="1947333" cy="1143000"/>
          </a:xfrm>
          <a:prstGeom prst="rect">
            <a:avLst/>
          </a:prstGeom>
        </p:spPr>
      </p:pic>
      <p:pic>
        <p:nvPicPr>
          <p:cNvPr id="8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20334" y="3488267"/>
            <a:ext cx="1998133" cy="1143000"/>
          </a:xfrm>
          <a:prstGeom prst="rect">
            <a:avLst/>
          </a:prstGeom>
        </p:spPr>
      </p:pic>
      <p:pic>
        <p:nvPicPr>
          <p:cNvPr id="9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37267" y="4622800"/>
            <a:ext cx="1921933" cy="1143000"/>
          </a:xfrm>
          <a:prstGeom prst="rect">
            <a:avLst/>
          </a:prstGeom>
        </p:spPr>
      </p:pic>
      <p:pic>
        <p:nvPicPr>
          <p:cNvPr id="10" name="Picture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95134" y="1811867"/>
            <a:ext cx="1921933" cy="1143000"/>
          </a:xfrm>
          <a:prstGeom prst="rect">
            <a:avLst/>
          </a:prstGeom>
        </p:spPr>
      </p:pic>
      <p:pic>
        <p:nvPicPr>
          <p:cNvPr id="11" name="Picture 1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95134" y="4072467"/>
            <a:ext cx="1947333" cy="1143000"/>
          </a:xfrm>
          <a:prstGeom prst="rect">
            <a:avLst/>
          </a:prstGeom>
        </p:spPr>
      </p:pic>
      <p:pic>
        <p:nvPicPr>
          <p:cNvPr id="12" name="Picture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95133" y="2937933"/>
            <a:ext cx="1938867" cy="1143000"/>
          </a:xfrm>
          <a:prstGeom prst="rect">
            <a:avLst/>
          </a:prstGeom>
        </p:spPr>
      </p:pic>
      <p:pic>
        <p:nvPicPr>
          <p:cNvPr id="13" name="Picture 1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251200" y="5190067"/>
            <a:ext cx="2226733" cy="1168400"/>
          </a:xfrm>
          <a:prstGeom prst="rect">
            <a:avLst/>
          </a:prstGeom>
        </p:spPr>
      </p:pic>
      <p:pic>
        <p:nvPicPr>
          <p:cNvPr id="14" name="Picture 1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56600" y="2362200"/>
            <a:ext cx="1998133" cy="1143000"/>
          </a:xfrm>
          <a:prstGeom prst="rect">
            <a:avLst/>
          </a:prstGeom>
        </p:spPr>
      </p:pic>
      <p:pic>
        <p:nvPicPr>
          <p:cNvPr id="15" name="Picture 1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534400" y="3488267"/>
            <a:ext cx="1625600" cy="1143000"/>
          </a:xfrm>
          <a:prstGeom prst="rect">
            <a:avLst/>
          </a:prstGeom>
        </p:spPr>
      </p:pic>
      <p:pic>
        <p:nvPicPr>
          <p:cNvPr id="16" name="Picture 1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73534" y="4622800"/>
            <a:ext cx="1921933" cy="1143000"/>
          </a:xfrm>
          <a:prstGeom prst="rect">
            <a:avLst/>
          </a:prstGeom>
        </p:spPr>
      </p:pic>
      <p:pic>
        <p:nvPicPr>
          <p:cNvPr id="17" name="Picture 1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096934" y="2362200"/>
            <a:ext cx="1947333" cy="1143000"/>
          </a:xfrm>
          <a:prstGeom prst="rect">
            <a:avLst/>
          </a:prstGeom>
        </p:spPr>
      </p:pic>
      <p:pic>
        <p:nvPicPr>
          <p:cNvPr id="18" name="Picture 1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96934" y="3488267"/>
            <a:ext cx="1921933" cy="1143000"/>
          </a:xfrm>
          <a:prstGeom prst="rect">
            <a:avLst/>
          </a:prstGeom>
        </p:spPr>
      </p:pic>
      <p:pic>
        <p:nvPicPr>
          <p:cNvPr id="19" name="Picture 19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944534" y="4622800"/>
            <a:ext cx="2226733" cy="1143000"/>
          </a:xfrm>
          <a:prstGeom prst="rect">
            <a:avLst/>
          </a:prstGeom>
        </p:spPr>
      </p:pic>
      <p:pic>
        <p:nvPicPr>
          <p:cNvPr id="20" name="Picture 20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931400" y="1811867"/>
            <a:ext cx="1989667" cy="1143000"/>
          </a:xfrm>
          <a:prstGeom prst="rect">
            <a:avLst/>
          </a:prstGeom>
        </p:spPr>
      </p:pic>
      <p:pic>
        <p:nvPicPr>
          <p:cNvPr id="21" name="Picture 2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9779000" y="4106333"/>
            <a:ext cx="2252133" cy="1143000"/>
          </a:xfrm>
          <a:prstGeom prst="rect">
            <a:avLst/>
          </a:prstGeom>
        </p:spPr>
      </p:pic>
      <p:pic>
        <p:nvPicPr>
          <p:cNvPr id="22" name="Picture 22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092267" y="2954867"/>
            <a:ext cx="1625600" cy="1143000"/>
          </a:xfrm>
          <a:prstGeom prst="rect">
            <a:avLst/>
          </a:prstGeom>
        </p:spPr>
      </p:pic>
      <p:pic>
        <p:nvPicPr>
          <p:cNvPr id="23" name="Picture 2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58800" y="1811867"/>
            <a:ext cx="1693333" cy="1143000"/>
          </a:xfrm>
          <a:prstGeom prst="rect">
            <a:avLst/>
          </a:prstGeom>
        </p:spPr>
      </p:pic>
      <p:pic>
        <p:nvPicPr>
          <p:cNvPr id="24" name="Picture 24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75733" y="4106333"/>
            <a:ext cx="1625600" cy="1143000"/>
          </a:xfrm>
          <a:prstGeom prst="rect">
            <a:avLst/>
          </a:prstGeom>
        </p:spPr>
      </p:pic>
      <p:pic>
        <p:nvPicPr>
          <p:cNvPr id="25" name="Picture 25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14867" y="2954867"/>
            <a:ext cx="1947333" cy="1143000"/>
          </a:xfrm>
          <a:prstGeom prst="rect">
            <a:avLst/>
          </a:prstGeom>
        </p:spPr>
      </p:pic>
      <p:pic>
        <p:nvPicPr>
          <p:cNvPr id="26" name="Picture 26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14867" y="5257800"/>
            <a:ext cx="1921933" cy="1143000"/>
          </a:xfrm>
          <a:prstGeom prst="rect">
            <a:avLst/>
          </a:prstGeom>
        </p:spPr>
      </p:pic>
      <p:pic>
        <p:nvPicPr>
          <p:cNvPr id="27" name="Picture 27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999067" y="169334"/>
            <a:ext cx="11023600" cy="1464733"/>
          </a:xfrm>
          <a:prstGeom prst="rect">
            <a:avLst/>
          </a:prstGeom>
        </p:spPr>
      </p:pic>
      <p:pic>
        <p:nvPicPr>
          <p:cNvPr id="28" name="Picture 28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372533" y="406400"/>
            <a:ext cx="719667" cy="677333"/>
          </a:xfrm>
          <a:prstGeom prst="rect">
            <a:avLst/>
          </a:prstGeom>
        </p:spPr>
      </p:pic>
      <p:pic>
        <p:nvPicPr>
          <p:cNvPr id="29" name="Picture 29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296333" y="948267"/>
            <a:ext cx="11607800" cy="575733"/>
          </a:xfrm>
          <a:prstGeom prst="rect">
            <a:avLst/>
          </a:prstGeom>
        </p:spPr>
      </p:pic>
      <p:grpSp>
        <p:nvGrpSpPr>
          <p:cNvPr id="30" name="Group 30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31" name="Picture 3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731933" y="6477000"/>
            <a:ext cx="736600" cy="228600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617200" y="6561667"/>
            <a:ext cx="406400" cy="347133"/>
          </a:xfrm>
          <a:prstGeom prst="rect">
            <a:avLst/>
          </a:prstGeom>
        </p:spPr>
      </p:pic>
      <p:pic>
        <p:nvPicPr>
          <p:cNvPr id="33" name="Picture 33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135467" y="5943600"/>
            <a:ext cx="524933" cy="1159933"/>
          </a:xfrm>
          <a:prstGeom prst="rect">
            <a:avLst/>
          </a:prstGeom>
        </p:spPr>
      </p:pic>
      <p:grpSp>
        <p:nvGrpSpPr>
          <p:cNvPr id="34" name="Group 34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35" name="Picture 3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 rot="-5400000">
            <a:off x="685800" y="6290733"/>
            <a:ext cx="330200" cy="287867"/>
          </a:xfrm>
          <a:prstGeom prst="rect">
            <a:avLst/>
          </a:prstGeom>
        </p:spPr>
      </p:pic>
      <p:pic>
        <p:nvPicPr>
          <p:cNvPr id="36" name="Picture 36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04334" y="6561667"/>
            <a:ext cx="67733" cy="601133"/>
          </a:xfrm>
          <a:prstGeom prst="rect">
            <a:avLst/>
          </a:prstGeom>
        </p:spPr>
      </p:pic>
      <p:pic>
        <p:nvPicPr>
          <p:cNvPr id="37" name="Picture 3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 rot="-3900000">
            <a:off x="762000" y="6510867"/>
            <a:ext cx="76200" cy="127000"/>
          </a:xfrm>
          <a:prstGeom prst="rect">
            <a:avLst/>
          </a:prstGeom>
        </p:spPr>
      </p:pic>
      <p:pic>
        <p:nvPicPr>
          <p:cNvPr id="38" name="Picture 3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 rot="3900000">
            <a:off x="855133" y="6510867"/>
            <a:ext cx="76200" cy="127000"/>
          </a:xfrm>
          <a:prstGeom prst="rect">
            <a:avLst/>
          </a:prstGeom>
        </p:spPr>
      </p:pic>
      <p:pic>
        <p:nvPicPr>
          <p:cNvPr id="39" name="Picture 39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 rot="-4140000">
            <a:off x="753533" y="6637867"/>
            <a:ext cx="76200" cy="127000"/>
          </a:xfrm>
          <a:prstGeom prst="rect">
            <a:avLst/>
          </a:prstGeom>
        </p:spPr>
      </p:pic>
      <p:pic>
        <p:nvPicPr>
          <p:cNvPr id="40" name="Picture 40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 rot="3900000">
            <a:off x="880533" y="6722533"/>
            <a:ext cx="76200" cy="127000"/>
          </a:xfrm>
          <a:prstGeom prst="rect">
            <a:avLst/>
          </a:prstGeom>
        </p:spPr>
      </p:pic>
      <p:grpSp>
        <p:nvGrpSpPr>
          <p:cNvPr id="41" name="Group 41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42" name="Picture 42"/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1185333" y="6409267"/>
            <a:ext cx="76200" cy="702733"/>
          </a:xfrm>
          <a:prstGeom prst="rect">
            <a:avLst/>
          </a:prstGeom>
        </p:spPr>
      </p:pic>
      <p:pic>
        <p:nvPicPr>
          <p:cNvPr id="43" name="Picture 43"/>
          <p:cNvPicPr>
            <a:picLocks noChangeAspect="1"/>
          </p:cNvPicPr>
          <p:nvPr/>
        </p:nvPicPr>
        <p:blipFill>
          <a:blip r:embed="rId38"/>
          <a:stretch>
            <a:fillRect/>
          </a:stretch>
        </p:blipFill>
        <p:spPr>
          <a:xfrm rot="-4140000">
            <a:off x="1126067" y="6604000"/>
            <a:ext cx="93133" cy="143933"/>
          </a:xfrm>
          <a:prstGeom prst="rect">
            <a:avLst/>
          </a:prstGeom>
        </p:spPr>
      </p:pic>
      <p:pic>
        <p:nvPicPr>
          <p:cNvPr id="44" name="Picture 44"/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 rot="3900000">
            <a:off x="1278467" y="6587067"/>
            <a:ext cx="93133" cy="143933"/>
          </a:xfrm>
          <a:prstGeom prst="rect">
            <a:avLst/>
          </a:prstGeom>
        </p:spPr>
      </p:pic>
      <p:pic>
        <p:nvPicPr>
          <p:cNvPr id="45" name="Picture 45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092200" y="6096000"/>
            <a:ext cx="279400" cy="381000"/>
          </a:xfrm>
          <a:prstGeom prst="rect">
            <a:avLst/>
          </a:prstGeom>
        </p:spPr>
      </p:pic>
      <p:grpSp>
        <p:nvGrpSpPr>
          <p:cNvPr id="46" name="Group 46"/>
          <p:cNvGrpSpPr/>
          <p:nvPr/>
        </p:nvGrpSpPr>
        <p:grpSpPr>
          <a:xfrm>
            <a:off x="1431655765" y="1431655765"/>
            <a:ext cx="1431655765" cy="1431655765"/>
            <a:chOff x="1431655765" y="1431655765"/>
            <a:chExt cx="1431655765" cy="1431655765"/>
          </a:xfrm>
        </p:grpSpPr>
      </p:grpSp>
      <p:pic>
        <p:nvPicPr>
          <p:cNvPr id="47" name="Picture 47"/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557867" y="6570134"/>
            <a:ext cx="50800" cy="702733"/>
          </a:xfrm>
          <a:prstGeom prst="rect">
            <a:avLst/>
          </a:prstGeom>
        </p:spPr>
      </p:pic>
      <p:pic>
        <p:nvPicPr>
          <p:cNvPr id="48" name="Picture 48"/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 rot="4140000">
            <a:off x="1591734" y="6688667"/>
            <a:ext cx="93133" cy="143933"/>
          </a:xfrm>
          <a:prstGeom prst="rect">
            <a:avLst/>
          </a:prstGeom>
        </p:spPr>
      </p:pic>
      <p:pic>
        <p:nvPicPr>
          <p:cNvPr id="49" name="Picture 49"/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 rot="-3900000">
            <a:off x="1456267" y="6849534"/>
            <a:ext cx="93133" cy="143933"/>
          </a:xfrm>
          <a:prstGeom prst="rect">
            <a:avLst/>
          </a:prstGeom>
        </p:spPr>
      </p:pic>
      <p:pic>
        <p:nvPicPr>
          <p:cNvPr id="50" name="Picture 50"/>
          <p:cNvPicPr>
            <a:picLocks noChangeAspect="1"/>
          </p:cNvPicPr>
          <p:nvPr/>
        </p:nvPicPr>
        <p:blipFill>
          <a:blip r:embed="rId44"/>
          <a:stretch>
            <a:fillRect/>
          </a:stretch>
        </p:blipFill>
        <p:spPr>
          <a:xfrm>
            <a:off x="1430867" y="6231467"/>
            <a:ext cx="355600" cy="397933"/>
          </a:xfrm>
          <a:prstGeom prst="rect">
            <a:avLst/>
          </a:prstGeom>
        </p:spPr>
      </p:pic>
      <p:pic>
        <p:nvPicPr>
          <p:cNvPr id="51" name="Picture 51"/>
          <p:cNvPicPr>
            <a:picLocks noChangeAspect="1"/>
          </p:cNvPicPr>
          <p:nvPr/>
        </p:nvPicPr>
        <p:blipFill>
          <a:blip r:embed="rId45"/>
          <a:stretch>
            <a:fillRect/>
          </a:stretch>
        </p:blipFill>
        <p:spPr>
          <a:xfrm>
            <a:off x="11116734" y="5765800"/>
            <a:ext cx="982133" cy="3014133"/>
          </a:xfrm>
          <a:prstGeom prst="rect">
            <a:avLst/>
          </a:prstGeom>
        </p:spPr>
      </p:pic>
      <p:sp>
        <p:nvSpPr>
          <p:cNvPr id="52" name="직사각형 51">
            <a:extLst>
              <a:ext uri="{FF2B5EF4-FFF2-40B4-BE49-F238E27FC236}">
                <a16:creationId xmlns:a16="http://schemas.microsoft.com/office/drawing/2014/main" id="{2BFF9BB6-2E77-7F0F-4C8C-32C72CE4AE09}"/>
              </a:ext>
            </a:extLst>
          </p:cNvPr>
          <p:cNvSpPr/>
          <p:nvPr/>
        </p:nvSpPr>
        <p:spPr>
          <a:xfrm>
            <a:off x="5638800" y="6409267"/>
            <a:ext cx="999067" cy="3471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D65C7AF-C445-4CD9-90F4-AFDD207E0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624" y="0"/>
            <a:ext cx="97007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210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테마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Boghee Lee</dc:creator>
  <cp:lastModifiedBy>Miyoung Kim</cp:lastModifiedBy>
  <cp:revision>2</cp:revision>
  <dcterms:created xsi:type="dcterms:W3CDTF">2025-08-15T14:11:55Z</dcterms:created>
  <dcterms:modified xsi:type="dcterms:W3CDTF">2025-08-22T04:30:30Z</dcterms:modified>
</cp:coreProperties>
</file>