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6858000" cy="9144000" type="screen4x3"/>
  <p:notesSz cx="7019925" cy="9305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3" autoAdjust="0"/>
  </p:normalViewPr>
  <p:slideViewPr>
    <p:cSldViewPr>
      <p:cViewPr varScale="1">
        <p:scale>
          <a:sx n="87" d="100"/>
          <a:sy n="87" d="100"/>
        </p:scale>
        <p:origin x="2550" y="30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A0E75-0074-4997-A7AA-C4BED9593381}" type="datetimeFigureOut">
              <a:rPr lang="ko-KR" altLang="en-US" smtClean="0"/>
              <a:t>2025-08-21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2038" y="1163638"/>
            <a:ext cx="23558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8338"/>
            <a:ext cx="5616575" cy="3663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A7D52-87D2-4307-9AF9-B1C12BDDB0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0236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B5F5B-6E0F-42F4-A49C-C7A6A5C8A021}" type="datetimeFigureOut">
              <a:rPr lang="ko-KR" altLang="en-US" smtClean="0"/>
              <a:pPr/>
              <a:t>2025-08-21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EBE3F-282A-4CEC-A6A7-357A4932CA8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B920827-3A3C-82EC-8B56-3B06A356B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8" y="0"/>
            <a:ext cx="6465323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816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blessjoy</dc:creator>
  <cp:lastModifiedBy>Miyoung Kim</cp:lastModifiedBy>
  <cp:revision>58</cp:revision>
  <dcterms:created xsi:type="dcterms:W3CDTF">2018-10-05T14:41:13Z</dcterms:created>
  <dcterms:modified xsi:type="dcterms:W3CDTF">2025-08-22T04:30:56Z</dcterms:modified>
</cp:coreProperties>
</file>